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315200" cy="162004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90" autoAdjust="0"/>
    <p:restoredTop sz="94660"/>
  </p:normalViewPr>
  <p:slideViewPr>
    <p:cSldViewPr snapToGrid="0">
      <p:cViewPr>
        <p:scale>
          <a:sx n="300" d="100"/>
          <a:sy n="300" d="100"/>
        </p:scale>
        <p:origin x="-258" y="-16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2651323"/>
            <a:ext cx="6217920" cy="5640152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8508981"/>
            <a:ext cx="5486400" cy="3911355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4370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677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862524"/>
            <a:ext cx="1577340" cy="13729122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862524"/>
            <a:ext cx="4640580" cy="13729122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0430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194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4038864"/>
            <a:ext cx="6309360" cy="6738931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10841548"/>
            <a:ext cx="6309360" cy="3543845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224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4312617"/>
            <a:ext cx="3108960" cy="10279029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4312617"/>
            <a:ext cx="3108960" cy="10279029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632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862527"/>
            <a:ext cx="6309360" cy="3131336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3971359"/>
            <a:ext cx="3094672" cy="1946301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5917660"/>
            <a:ext cx="3094672" cy="8703987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3971359"/>
            <a:ext cx="3109913" cy="1946301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5917660"/>
            <a:ext cx="3109913" cy="8703987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219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5093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7580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1080029"/>
            <a:ext cx="2359342" cy="3780102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2332567"/>
            <a:ext cx="3703320" cy="11512811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4860131"/>
            <a:ext cx="2359342" cy="9003995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8423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1080029"/>
            <a:ext cx="2359342" cy="3780102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2332567"/>
            <a:ext cx="3703320" cy="11512811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4860131"/>
            <a:ext cx="2359342" cy="9003995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1901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862527"/>
            <a:ext cx="6309360" cy="31313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4312617"/>
            <a:ext cx="6309360" cy="10279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15015410"/>
            <a:ext cx="1645920" cy="8625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CCEDA-279E-453E-A147-EFC604D64C01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15015410"/>
            <a:ext cx="2468880" cy="8625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15015410"/>
            <a:ext cx="1645920" cy="8625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7CAB2-86FB-43E9-B4C0-30F4EB02266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4978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l="592" r="791" b="39480"/>
          <a:stretch/>
        </p:blipFill>
        <p:spPr>
          <a:xfrm rot="16200000">
            <a:off x="-6241965" y="7522572"/>
            <a:ext cx="14580000" cy="1047174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590673" y="15191115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/>
              <a:t>2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1590673" y="15274604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</a:t>
            </a:r>
            <a:endParaRPr lang="fr-FR" sz="400" dirty="0"/>
          </a:p>
        </p:txBody>
      </p:sp>
      <p:sp>
        <p:nvSpPr>
          <p:cNvPr id="9" name="ZoneTexte 8"/>
          <p:cNvSpPr txBox="1"/>
          <p:nvPr/>
        </p:nvSpPr>
        <p:spPr>
          <a:xfrm>
            <a:off x="1590672" y="14919653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5</a:t>
            </a:r>
            <a:endParaRPr lang="fr-FR" sz="400" dirty="0"/>
          </a:p>
        </p:txBody>
      </p:sp>
      <p:sp>
        <p:nvSpPr>
          <p:cNvPr id="10" name="ZoneTexte 9"/>
          <p:cNvSpPr txBox="1"/>
          <p:nvPr/>
        </p:nvSpPr>
        <p:spPr>
          <a:xfrm>
            <a:off x="1590671" y="14471979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10</a:t>
            </a:r>
            <a:endParaRPr lang="fr-FR" sz="400" dirty="0"/>
          </a:p>
        </p:txBody>
      </p:sp>
      <p:sp>
        <p:nvSpPr>
          <p:cNvPr id="11" name="ZoneTexte 10"/>
          <p:cNvSpPr txBox="1"/>
          <p:nvPr/>
        </p:nvSpPr>
        <p:spPr>
          <a:xfrm>
            <a:off x="1590670" y="14024305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15</a:t>
            </a:r>
            <a:endParaRPr lang="fr-FR" sz="400" dirty="0"/>
          </a:p>
        </p:txBody>
      </p:sp>
      <p:sp>
        <p:nvSpPr>
          <p:cNvPr id="12" name="ZoneTexte 11"/>
          <p:cNvSpPr txBox="1"/>
          <p:nvPr/>
        </p:nvSpPr>
        <p:spPr>
          <a:xfrm>
            <a:off x="1590669" y="13586155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20</a:t>
            </a:r>
            <a:endParaRPr lang="fr-FR" sz="400" dirty="0"/>
          </a:p>
        </p:txBody>
      </p:sp>
      <p:sp>
        <p:nvSpPr>
          <p:cNvPr id="13" name="ZoneTexte 12"/>
          <p:cNvSpPr txBox="1"/>
          <p:nvPr/>
        </p:nvSpPr>
        <p:spPr>
          <a:xfrm>
            <a:off x="1590668" y="13148005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25</a:t>
            </a:r>
            <a:endParaRPr lang="fr-FR" sz="400" dirty="0"/>
          </a:p>
        </p:txBody>
      </p:sp>
      <p:sp>
        <p:nvSpPr>
          <p:cNvPr id="14" name="ZoneTexte 13"/>
          <p:cNvSpPr txBox="1"/>
          <p:nvPr/>
        </p:nvSpPr>
        <p:spPr>
          <a:xfrm>
            <a:off x="1590667" y="12709855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30</a:t>
            </a:r>
            <a:endParaRPr lang="fr-FR" sz="400" dirty="0"/>
          </a:p>
        </p:txBody>
      </p:sp>
      <p:sp>
        <p:nvSpPr>
          <p:cNvPr id="15" name="ZoneTexte 14"/>
          <p:cNvSpPr txBox="1"/>
          <p:nvPr/>
        </p:nvSpPr>
        <p:spPr>
          <a:xfrm>
            <a:off x="1590666" y="12257419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35</a:t>
            </a:r>
            <a:endParaRPr lang="fr-FR" sz="400" dirty="0"/>
          </a:p>
        </p:txBody>
      </p:sp>
      <p:sp>
        <p:nvSpPr>
          <p:cNvPr id="16" name="ZoneTexte 15"/>
          <p:cNvSpPr txBox="1"/>
          <p:nvPr/>
        </p:nvSpPr>
        <p:spPr>
          <a:xfrm>
            <a:off x="1590665" y="11804983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40</a:t>
            </a:r>
            <a:endParaRPr lang="fr-FR" sz="400" dirty="0"/>
          </a:p>
        </p:txBody>
      </p:sp>
      <p:sp>
        <p:nvSpPr>
          <p:cNvPr id="17" name="ZoneTexte 16"/>
          <p:cNvSpPr txBox="1"/>
          <p:nvPr/>
        </p:nvSpPr>
        <p:spPr>
          <a:xfrm>
            <a:off x="1590664" y="11369214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45</a:t>
            </a:r>
            <a:endParaRPr lang="fr-FR" sz="400" dirty="0"/>
          </a:p>
        </p:txBody>
      </p:sp>
      <p:sp>
        <p:nvSpPr>
          <p:cNvPr id="18" name="ZoneTexte 17"/>
          <p:cNvSpPr txBox="1"/>
          <p:nvPr/>
        </p:nvSpPr>
        <p:spPr>
          <a:xfrm>
            <a:off x="1590663" y="10933445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50</a:t>
            </a:r>
            <a:endParaRPr lang="fr-FR" sz="400" dirty="0"/>
          </a:p>
        </p:txBody>
      </p:sp>
      <p:sp>
        <p:nvSpPr>
          <p:cNvPr id="19" name="ZoneTexte 18"/>
          <p:cNvSpPr txBox="1"/>
          <p:nvPr/>
        </p:nvSpPr>
        <p:spPr>
          <a:xfrm>
            <a:off x="1590662" y="10485771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55</a:t>
            </a:r>
            <a:endParaRPr lang="fr-FR" sz="400" dirty="0"/>
          </a:p>
        </p:txBody>
      </p:sp>
      <p:sp>
        <p:nvSpPr>
          <p:cNvPr id="20" name="ZoneTexte 19"/>
          <p:cNvSpPr txBox="1"/>
          <p:nvPr/>
        </p:nvSpPr>
        <p:spPr>
          <a:xfrm>
            <a:off x="1590661" y="10038097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60</a:t>
            </a:r>
          </a:p>
        </p:txBody>
      </p:sp>
      <p:sp>
        <p:nvSpPr>
          <p:cNvPr id="21" name="ZoneTexte 20"/>
          <p:cNvSpPr txBox="1"/>
          <p:nvPr/>
        </p:nvSpPr>
        <p:spPr>
          <a:xfrm>
            <a:off x="1590660" y="9590423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65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1590659" y="9128463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70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1590658" y="8683170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75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1590657" y="8247401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80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1590656" y="7768768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85</a:t>
            </a:r>
          </a:p>
        </p:txBody>
      </p:sp>
      <p:sp>
        <p:nvSpPr>
          <p:cNvPr id="26" name="ZoneTexte 25"/>
          <p:cNvSpPr txBox="1"/>
          <p:nvPr/>
        </p:nvSpPr>
        <p:spPr>
          <a:xfrm>
            <a:off x="1590655" y="7318710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90</a:t>
            </a:r>
          </a:p>
        </p:txBody>
      </p:sp>
      <p:sp>
        <p:nvSpPr>
          <p:cNvPr id="27" name="ZoneTexte 26"/>
          <p:cNvSpPr txBox="1"/>
          <p:nvPr/>
        </p:nvSpPr>
        <p:spPr>
          <a:xfrm>
            <a:off x="1590654" y="6878176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95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1590653" y="6440023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100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1590652" y="6001870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105</a:t>
            </a:r>
          </a:p>
        </p:txBody>
      </p:sp>
      <p:sp>
        <p:nvSpPr>
          <p:cNvPr id="30" name="ZoneTexte 29"/>
          <p:cNvSpPr txBox="1"/>
          <p:nvPr/>
        </p:nvSpPr>
        <p:spPr>
          <a:xfrm>
            <a:off x="1590651" y="5563717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110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1590650" y="5106516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115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1590649" y="4656458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120</a:t>
            </a:r>
          </a:p>
        </p:txBody>
      </p:sp>
      <p:sp>
        <p:nvSpPr>
          <p:cNvPr id="33" name="ZoneTexte 32"/>
          <p:cNvSpPr txBox="1"/>
          <p:nvPr/>
        </p:nvSpPr>
        <p:spPr>
          <a:xfrm>
            <a:off x="1590648" y="4220686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125</a:t>
            </a:r>
          </a:p>
        </p:txBody>
      </p:sp>
      <p:sp>
        <p:nvSpPr>
          <p:cNvPr id="34" name="ZoneTexte 33"/>
          <p:cNvSpPr txBox="1"/>
          <p:nvPr/>
        </p:nvSpPr>
        <p:spPr>
          <a:xfrm>
            <a:off x="1590647" y="3777771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130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1590646" y="3320570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135</a:t>
            </a:r>
          </a:p>
        </p:txBody>
      </p:sp>
      <p:sp>
        <p:nvSpPr>
          <p:cNvPr id="36" name="ZoneTexte 35"/>
          <p:cNvSpPr txBox="1"/>
          <p:nvPr/>
        </p:nvSpPr>
        <p:spPr>
          <a:xfrm>
            <a:off x="1590645" y="2872893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140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1590644" y="2434740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145</a:t>
            </a:r>
          </a:p>
        </p:txBody>
      </p:sp>
      <p:sp>
        <p:nvSpPr>
          <p:cNvPr id="38" name="ZoneTexte 37"/>
          <p:cNvSpPr txBox="1"/>
          <p:nvPr/>
        </p:nvSpPr>
        <p:spPr>
          <a:xfrm>
            <a:off x="1590643" y="1996587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150</a:t>
            </a:r>
          </a:p>
        </p:txBody>
      </p:sp>
      <p:sp>
        <p:nvSpPr>
          <p:cNvPr id="39" name="ZoneTexte 38"/>
          <p:cNvSpPr txBox="1"/>
          <p:nvPr/>
        </p:nvSpPr>
        <p:spPr>
          <a:xfrm>
            <a:off x="1590642" y="1541767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155</a:t>
            </a:r>
          </a:p>
        </p:txBody>
      </p:sp>
      <p:sp>
        <p:nvSpPr>
          <p:cNvPr id="40" name="ZoneTexte 39"/>
          <p:cNvSpPr txBox="1"/>
          <p:nvPr/>
        </p:nvSpPr>
        <p:spPr>
          <a:xfrm>
            <a:off x="1590641" y="1086947"/>
            <a:ext cx="180975" cy="615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fr-FR" sz="400" dirty="0" smtClean="0"/>
              <a:t>160</a:t>
            </a:r>
          </a:p>
        </p:txBody>
      </p:sp>
      <p:cxnSp>
        <p:nvCxnSpPr>
          <p:cNvPr id="43" name="Connecteur droit 42"/>
          <p:cNvCxnSpPr/>
          <p:nvPr/>
        </p:nvCxnSpPr>
        <p:spPr>
          <a:xfrm flipV="1">
            <a:off x="1400175" y="1117724"/>
            <a:ext cx="34925" cy="138327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/>
          <p:cNvSpPr txBox="1"/>
          <p:nvPr/>
        </p:nvSpPr>
        <p:spPr>
          <a:xfrm>
            <a:off x="2590800" y="1882775"/>
            <a:ext cx="25880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160 à 5 : 384,2 mm</a:t>
            </a:r>
          </a:p>
          <a:p>
            <a:r>
              <a:rPr lang="fr-FR" dirty="0" smtClean="0"/>
              <a:t>155 trous</a:t>
            </a:r>
          </a:p>
          <a:p>
            <a:r>
              <a:rPr lang="fr-FR" dirty="0" smtClean="0"/>
              <a:t>1 trou tous les 2,4787mm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7103581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47</Words>
  <Application>Microsoft Office PowerPoint</Application>
  <PresentationFormat>Personnalisé</PresentationFormat>
  <Paragraphs>37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Jerome Jossent</dc:creator>
  <cp:lastModifiedBy>Jerome Jossent</cp:lastModifiedBy>
  <cp:revision>3</cp:revision>
  <dcterms:created xsi:type="dcterms:W3CDTF">2024-12-04T13:57:59Z</dcterms:created>
  <dcterms:modified xsi:type="dcterms:W3CDTF">2024-12-04T14:15:41Z</dcterms:modified>
</cp:coreProperties>
</file>

<file path=docProps/thumbnail.jpeg>
</file>